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3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D5ABE-6EA6-44CC-8B53-07F2A90F597E}" type="datetimeFigureOut">
              <a:rPr lang="es-CL" smtClean="0"/>
              <a:t>04-10-2016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2F5A-BC7E-4F48-8B58-CD0BCF6E6F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924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D5ABE-6EA6-44CC-8B53-07F2A90F597E}" type="datetimeFigureOut">
              <a:rPr lang="es-CL" smtClean="0"/>
              <a:t>04-10-2016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2F5A-BC7E-4F48-8B58-CD0BCF6E6F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097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D5ABE-6EA6-44CC-8B53-07F2A90F597E}" type="datetimeFigureOut">
              <a:rPr lang="es-CL" smtClean="0"/>
              <a:t>04-10-2016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2F5A-BC7E-4F48-8B58-CD0BCF6E6F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0488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D5ABE-6EA6-44CC-8B53-07F2A90F597E}" type="datetimeFigureOut">
              <a:rPr lang="es-CL" smtClean="0"/>
              <a:t>04-10-2016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2F5A-BC7E-4F48-8B58-CD0BCF6E6F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683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D5ABE-6EA6-44CC-8B53-07F2A90F597E}" type="datetimeFigureOut">
              <a:rPr lang="es-CL" smtClean="0"/>
              <a:t>04-10-2016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2F5A-BC7E-4F48-8B58-CD0BCF6E6F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9803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D5ABE-6EA6-44CC-8B53-07F2A90F597E}" type="datetimeFigureOut">
              <a:rPr lang="es-CL" smtClean="0"/>
              <a:t>04-10-2016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2F5A-BC7E-4F48-8B58-CD0BCF6E6F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9719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D5ABE-6EA6-44CC-8B53-07F2A90F597E}" type="datetimeFigureOut">
              <a:rPr lang="es-CL" smtClean="0"/>
              <a:t>04-10-2016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2F5A-BC7E-4F48-8B58-CD0BCF6E6F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2606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D5ABE-6EA6-44CC-8B53-07F2A90F597E}" type="datetimeFigureOut">
              <a:rPr lang="es-CL" smtClean="0"/>
              <a:t>04-10-2016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2F5A-BC7E-4F48-8B58-CD0BCF6E6F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8797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D5ABE-6EA6-44CC-8B53-07F2A90F597E}" type="datetimeFigureOut">
              <a:rPr lang="es-CL" smtClean="0"/>
              <a:t>04-10-2016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2F5A-BC7E-4F48-8B58-CD0BCF6E6F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6248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D5ABE-6EA6-44CC-8B53-07F2A90F597E}" type="datetimeFigureOut">
              <a:rPr lang="es-CL" smtClean="0"/>
              <a:t>04-10-2016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2F5A-BC7E-4F48-8B58-CD0BCF6E6F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5165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D5ABE-6EA6-44CC-8B53-07F2A90F597E}" type="datetimeFigureOut">
              <a:rPr lang="es-CL" smtClean="0"/>
              <a:t>04-10-2016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2F5A-BC7E-4F48-8B58-CD0BCF6E6F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1931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D5ABE-6EA6-44CC-8B53-07F2A90F597E}" type="datetimeFigureOut">
              <a:rPr lang="es-CL" smtClean="0"/>
              <a:t>04-10-2016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D2F5A-BC7E-4F48-8B58-CD0BCF6E6F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3192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Prueba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3614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Prueba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Prueba</dc:title>
  <dc:creator>SeniorSoft</dc:creator>
  <cp:lastModifiedBy>SeniorSoft</cp:lastModifiedBy>
  <cp:revision>1</cp:revision>
  <dcterms:created xsi:type="dcterms:W3CDTF">2016-10-04T17:37:53Z</dcterms:created>
  <dcterms:modified xsi:type="dcterms:W3CDTF">2016-10-04T17:38:09Z</dcterms:modified>
</cp:coreProperties>
</file>